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7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78c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/>
              <a:t>In table groups, complete the bottom of p. 6 in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 </a:t>
            </a:r>
            <a:r>
              <a:rPr lang="en-US" sz="2800" dirty="0" smtClean="0"/>
              <a:t>7 (5.3-6), p. 8, p. 10 (up to 2.4) 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16973</TotalTime>
  <Words>94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7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61</cp:revision>
  <cp:lastPrinted>2015-05-20T16:26:09Z</cp:lastPrinted>
  <dcterms:created xsi:type="dcterms:W3CDTF">2014-05-12T21:03:23Z</dcterms:created>
  <dcterms:modified xsi:type="dcterms:W3CDTF">2017-06-07T20:19:47Z</dcterms:modified>
</cp:coreProperties>
</file>